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nj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jpta.org/" TargetMode="External"/><Relationship Id="rId3" Type="http://schemas.openxmlformats.org/officeDocument/2006/relationships/hyperlink" Target="mailto:sheila.dunn@doh.state.nj.us" TargetMode="External"/><Relationship Id="rId7" Type="http://schemas.openxmlformats.org/officeDocument/2006/relationships/hyperlink" Target="http://www.ccsso.org/Who_We_Are/Meet_the_Chiefs.html?State=New%20Jersey%20Department%20of%20Education" TargetMode="External"/><Relationship Id="rId12" Type="http://schemas.openxmlformats.org/officeDocument/2006/relationships/image" Target="../media/image26.png"/><Relationship Id="rId2" Type="http://schemas.openxmlformats.org/officeDocument/2006/relationships/hyperlink" Target="mailto:Brendan.oreilly@doe.state.nj.us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state.nj.us/education/modelcurriculum/peh/" TargetMode="External"/><Relationship Id="rId11" Type="http://schemas.openxmlformats.org/officeDocument/2006/relationships/hyperlink" Target="http://nj.gov/governor/" TargetMode="External"/><Relationship Id="rId5" Type="http://schemas.openxmlformats.org/officeDocument/2006/relationships/hyperlink" Target="http://www.state.nj.us/education/" TargetMode="External"/><Relationship Id="rId10" Type="http://schemas.openxmlformats.org/officeDocument/2006/relationships/hyperlink" Target="http://njpsa.org/" TargetMode="External"/><Relationship Id="rId4" Type="http://schemas.openxmlformats.org/officeDocument/2006/relationships/hyperlink" Target="http://www.state.nj.us/education/ESSA/" TargetMode="External"/><Relationship Id="rId9" Type="http://schemas.openxmlformats.org/officeDocument/2006/relationships/hyperlink" Target="http://www.njasa.net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NEW JERSEY!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13051" r="21144" b="45037"/>
          <a:stretch/>
        </p:blipFill>
        <p:spPr bwMode="auto">
          <a:xfrm>
            <a:off x="1035423" y="0"/>
            <a:ext cx="10049902" cy="32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262" t="26260" r="53632" b="29122"/>
          <a:stretch/>
        </p:blipFill>
        <p:spPr>
          <a:xfrm>
            <a:off x="3285837" y="2943922"/>
            <a:ext cx="5245221" cy="37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New Jersey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9568" y="4676274"/>
            <a:ext cx="335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www.njahperd.org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NJAHPE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7" y="2005263"/>
            <a:ext cx="11515065" cy="20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New Jersey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54540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Brendan O'Reilly</a:t>
            </a:r>
            <a:r>
              <a:rPr lang="en-US" sz="2000" dirty="0"/>
              <a:t>, Dept of Ed HPE Specialist, 609-633-0291 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Shelia Dunn</a:t>
            </a:r>
            <a:r>
              <a:rPr lang="en-US" sz="2000" dirty="0"/>
              <a:t>, Dept of Health PA Specialist, 609-777-7792 </a:t>
            </a:r>
          </a:p>
          <a:p>
            <a:r>
              <a:rPr lang="en-US" sz="2400" dirty="0"/>
              <a:t>State of New Jersey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State of New Jersey Department of Education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Health &amp;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New Jersey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New Jersey School Administrators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New Jersey Principals and Supervisors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Governor Chris Christie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1255</TotalTime>
  <Words>1441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New Jersey AHPERD Advocates for YOU!</vt:lpstr>
      <vt:lpstr>New Jersey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160</cp:revision>
  <dcterms:created xsi:type="dcterms:W3CDTF">2015-10-25T21:50:48Z</dcterms:created>
  <dcterms:modified xsi:type="dcterms:W3CDTF">2017-06-14T15:58:49Z</dcterms:modified>
</cp:coreProperties>
</file>